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39"/>
  </p:notesMasterIdLst>
  <p:sldIdLst>
    <p:sldId id="256" r:id="rId2"/>
    <p:sldId id="257" r:id="rId3"/>
    <p:sldId id="260" r:id="rId4"/>
    <p:sldId id="258" r:id="rId5"/>
    <p:sldId id="269" r:id="rId6"/>
    <p:sldId id="270" r:id="rId7"/>
    <p:sldId id="286" r:id="rId8"/>
    <p:sldId id="289" r:id="rId9"/>
    <p:sldId id="271" r:id="rId10"/>
    <p:sldId id="288" r:id="rId11"/>
    <p:sldId id="261" r:id="rId12"/>
    <p:sldId id="262" r:id="rId13"/>
    <p:sldId id="287" r:id="rId14"/>
    <p:sldId id="263" r:id="rId15"/>
    <p:sldId id="264" r:id="rId16"/>
    <p:sldId id="265" r:id="rId17"/>
    <p:sldId id="290" r:id="rId18"/>
    <p:sldId id="267" r:id="rId19"/>
    <p:sldId id="291" r:id="rId20"/>
    <p:sldId id="268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94" r:id="rId34"/>
    <p:sldId id="295" r:id="rId35"/>
    <p:sldId id="285" r:id="rId36"/>
    <p:sldId id="296" r:id="rId37"/>
    <p:sldId id="297" r:id="rId3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5273E6-6A63-484E-A7B5-BDA9616750B3}" v="16" dt="2019-11-13T20:05:47.38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5" autoAdjust="0"/>
    <p:restoredTop sz="82325" autoAdjust="0"/>
  </p:normalViewPr>
  <p:slideViewPr>
    <p:cSldViewPr snapToGrid="0">
      <p:cViewPr varScale="1">
        <p:scale>
          <a:sx n="86" d="100"/>
          <a:sy n="86" d="100"/>
        </p:scale>
        <p:origin x="147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385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0B17C-B54E-4AB5-A082-A4E7B881A54A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2D50F-2963-412A-81BB-857F2D6A4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14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8459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018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3515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654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19764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While both the end-user and domain administrator do have the ability to transfer ownership of shared data, this is difficult to manage and enforce – particularly in large organizations.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6737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2415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Users who</a:t>
            </a:r>
            <a:r>
              <a:rPr lang="en-US" baseline="0" dirty="0"/>
              <a:t> are not managers or content managers will see an error message when they try to move a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28368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489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87114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This is particularly relevant if your colleagues are not yet familiar with the consequences of moving or deleting shared data.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Giving only selected people ‘Content</a:t>
            </a:r>
            <a:r>
              <a:rPr lang="en-US" baseline="0" dirty="0"/>
              <a:t> Manager</a:t>
            </a:r>
            <a:r>
              <a:rPr lang="en-US" dirty="0"/>
              <a:t>’ permission reduces the likelihood of data be mistakenly deleted or removed from the shared drive.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dirty="0"/>
              <a:t>However, be mindful that shared drive members with ‘Contributor’ access will not be able to move files between folders, which could be frustrating if they create a file in the wrong location.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899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458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you can’t create a shared drive, contact your admin.</a:t>
            </a:r>
            <a:r>
              <a:rPr lang="en-US" baseline="0" dirty="0"/>
              <a:t>  It may be turned off.</a:t>
            </a:r>
          </a:p>
          <a:p>
            <a:endParaRPr lang="en-US" baseline="0" dirty="0"/>
          </a:p>
          <a:p>
            <a:r>
              <a:rPr lang="en-US" baseline="0" dirty="0"/>
              <a:t>Exercise:  Create a new shared drive. Name it &lt;&lt;your name&gt;&gt;’s team.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19605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two members</a:t>
            </a:r>
            <a:r>
              <a:rPr lang="en-US" baseline="0" dirty="0"/>
              <a:t> to your team:</a:t>
            </a:r>
          </a:p>
          <a:p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Neighbor – make Contributor.</a:t>
            </a:r>
          </a:p>
          <a:p>
            <a:pPr marL="228600" indent="-228600">
              <a:buAutoNum type="arabicPeriod"/>
            </a:pPr>
            <a:r>
              <a:rPr lang="en-US" baseline="0" dirty="0"/>
              <a:t>Me – make Viewer.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3073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 my permission to Content Manager.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1165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0863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Exercise:</a:t>
            </a:r>
          </a:p>
          <a:p>
            <a:endParaRPr lang="en-US" dirty="0"/>
          </a:p>
          <a:p>
            <a:r>
              <a:rPr lang="en-US" dirty="0"/>
              <a:t>Create</a:t>
            </a:r>
            <a:r>
              <a:rPr lang="en-US" baseline="0" dirty="0"/>
              <a:t> two new folders – Letters and Budgets.</a:t>
            </a:r>
          </a:p>
          <a:p>
            <a:endParaRPr lang="en-US" dirty="0"/>
          </a:p>
          <a:p>
            <a:r>
              <a:rPr lang="en-US" dirty="0"/>
              <a:t>Demo how to add a folder to a Team Drive in Windows Explorer.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71351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Create</a:t>
            </a:r>
            <a:r>
              <a:rPr lang="en-US" baseline="0" dirty="0"/>
              <a:t> a new document in your own shared drive in the Letters folder</a:t>
            </a:r>
          </a:p>
          <a:p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Create from MHC Letterhead template in My Drive.  Type some text and name it Letter 1.  Then drag into shared drive Letters folder.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0" indent="0">
              <a:buNone/>
            </a:pPr>
            <a:r>
              <a:rPr lang="en-US" baseline="0" dirty="0"/>
              <a:t>Create a new spreadsheet in your neighbor’s shared drive in the Budgets folder.</a:t>
            </a:r>
          </a:p>
          <a:p>
            <a:pPr marL="0" indent="0">
              <a:buNone/>
            </a:pPr>
            <a:endParaRPr lang="en-US" baseline="0" dirty="0"/>
          </a:p>
          <a:p>
            <a:pPr marL="228600" indent="-228600">
              <a:buAutoNum type="arabicPeriod"/>
            </a:pPr>
            <a:r>
              <a:rPr lang="en-US" baseline="0" dirty="0"/>
              <a:t>Create a new blank sheet.</a:t>
            </a:r>
          </a:p>
          <a:p>
            <a:pPr marL="228600" indent="-228600">
              <a:buAutoNum type="arabicPeriod"/>
            </a:pPr>
            <a:r>
              <a:rPr lang="en-US" baseline="0" dirty="0"/>
              <a:t>Name the file Budget 2018.</a:t>
            </a:r>
          </a:p>
          <a:p>
            <a:pPr marL="228600" indent="-228600">
              <a:buAutoNum type="arabicPeriod"/>
            </a:pPr>
            <a:r>
              <a:rPr lang="en-US" baseline="0" dirty="0"/>
              <a:t>Enter today’s date in A1.</a:t>
            </a:r>
          </a:p>
          <a:p>
            <a:pPr marL="228600" indent="-228600">
              <a:buAutoNum type="arabicPeriod"/>
            </a:pPr>
            <a:endParaRPr lang="en-US" baseline="0" dirty="0"/>
          </a:p>
          <a:p>
            <a:pPr marL="0" indent="0">
              <a:buNone/>
            </a:pPr>
            <a:r>
              <a:rPr lang="en-US" baseline="0" dirty="0"/>
              <a:t>Create a new document in your neighbor’s shared drive and attempt to move it to My Drive.</a:t>
            </a:r>
          </a:p>
          <a:p>
            <a:pPr marL="0" indent="0">
              <a:buNone/>
            </a:pPr>
            <a:endParaRPr lang="en-US" baseline="0" dirty="0"/>
          </a:p>
          <a:p>
            <a:pPr marL="228600" indent="-228600">
              <a:buAutoNum type="arabicPeriod"/>
            </a:pPr>
            <a:r>
              <a:rPr lang="en-US" dirty="0"/>
              <a:t>Confirm</a:t>
            </a:r>
            <a:r>
              <a:rPr lang="en-US" baseline="0" dirty="0"/>
              <a:t> that you have Contributor access.</a:t>
            </a:r>
            <a:endParaRPr lang="en-US" dirty="0"/>
          </a:p>
          <a:p>
            <a:pPr marL="228600" indent="-228600">
              <a:buAutoNum type="arabicPeriod"/>
            </a:pPr>
            <a:r>
              <a:rPr lang="en-US" dirty="0"/>
              <a:t>Create from MHC Letterhead template.  Type some text and name it Letter 2.</a:t>
            </a:r>
          </a:p>
          <a:p>
            <a:pPr marL="228600" indent="-228600">
              <a:buAutoNum type="arabicPeriod"/>
            </a:pPr>
            <a:r>
              <a:rPr lang="en-US" baseline="0" dirty="0"/>
              <a:t>Attempt to move the doc from the shared drive to My Drive.</a:t>
            </a:r>
          </a:p>
          <a:p>
            <a:pPr marL="228600" indent="-228600">
              <a:buAutoNum type="arabicPeriod"/>
            </a:pPr>
            <a:r>
              <a:rPr lang="en-US" dirty="0"/>
              <a:t>You should not be able to move it.</a:t>
            </a: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7481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Add a star to the Letter1 doc.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10446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419600"/>
            <a:ext cx="5486400" cy="360045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2009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Delete Letter 2</a:t>
            </a:r>
            <a:r>
              <a:rPr lang="en-US" baseline="0" dirty="0"/>
              <a:t> in the Letters folder of your own shared drive.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If someone accidentally deletes a file, you can restore it</a:t>
            </a:r>
            <a:r>
              <a:rPr lang="en-US" baseline="0" dirty="0"/>
              <a:t> (for 30 days).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76596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Restore</a:t>
            </a:r>
            <a:r>
              <a:rPr lang="en-US" baseline="0" dirty="0"/>
              <a:t> Letter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94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Emphasize</a:t>
            </a:r>
            <a:r>
              <a:rPr lang="en-US" baseline="0" dirty="0"/>
              <a:t> #4 – opening common apps.</a:t>
            </a:r>
          </a:p>
          <a:p>
            <a:r>
              <a:rPr lang="en-US" baseline="0" dirty="0"/>
              <a:t>Old Google Drive – editing Word files required an extension in Chrome.</a:t>
            </a:r>
          </a:p>
          <a:p>
            <a:r>
              <a:rPr lang="en-US" baseline="0" dirty="0"/>
              <a:t>Demo changing a Word doc – changes sync with Word doc in Google Drive.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13107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Search for Meeting notes in all shared drives.</a:t>
            </a:r>
          </a:p>
          <a:p>
            <a:endParaRPr lang="en-US" dirty="0"/>
          </a:p>
          <a:p>
            <a:r>
              <a:rPr lang="en-US" dirty="0"/>
              <a:t>Search for Meeting Notes in your neighbor’s shared drive.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67546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When you share a file with someone who is not a member of the shared drive</a:t>
            </a:r>
            <a:r>
              <a:rPr lang="en-US" baseline="0" dirty="0"/>
              <a:t>, you will not have the same permission levels.</a:t>
            </a:r>
          </a:p>
          <a:p>
            <a:endParaRPr lang="en-US" baseline="0" dirty="0"/>
          </a:p>
          <a:p>
            <a:r>
              <a:rPr lang="en-US" baseline="0" dirty="0"/>
              <a:t>(No distinction between Contributor, Content Manager, and Manager access in standard Google Drive Files.)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47630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2152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748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6312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9967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9170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3444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0848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Demo: Upload two Excel files and convert</a:t>
            </a:r>
            <a:r>
              <a:rPr lang="en-US" baseline="0" dirty="0"/>
              <a:t> one to Google Sheets.</a:t>
            </a:r>
          </a:p>
          <a:p>
            <a:r>
              <a:rPr lang="en-US" baseline="0" dirty="0"/>
              <a:t>Check offline settings in Windows File Explorer for each file.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32D50F-2963-412A-81BB-857F2D6A47B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588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3857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024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51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8134"/>
            <a:ext cx="10058400" cy="4023360"/>
          </a:xfrm>
        </p:spPr>
        <p:txBody>
          <a:bodyPr/>
          <a:lstStyle>
            <a:lvl1pPr marL="287338" indent="-287338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2800"/>
            </a:lvl1pPr>
            <a:lvl2pPr marL="514350" indent="-182563">
              <a:tabLst/>
              <a:defRPr sz="2800"/>
            </a:lvl2pPr>
            <a:lvl3pPr marL="739775" indent="-182563"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9796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622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67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176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126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06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523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 cstate="email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29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C2316F-185D-4835-8D5A-FF34A18B0EAF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7851B429-6ED0-454A-8510-005BF729440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36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Google File Stream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Google Drive Updates</a:t>
            </a:r>
          </a:p>
        </p:txBody>
      </p:sp>
    </p:spTree>
    <p:extLst>
      <p:ext uri="{BB962C8B-B14F-4D97-AF65-F5344CB8AC3E}">
        <p14:creationId xmlns:p14="http://schemas.microsoft.com/office/powerpoint/2010/main" val="1484438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Stream doesn't allow you to make files available offline if they are shared. </a:t>
            </a:r>
          </a:p>
          <a:p>
            <a:r>
              <a:rPr lang="en-US" dirty="0"/>
              <a:t>This is by design so you don't replace files people have worked on while you were offline when you reconnect.</a:t>
            </a:r>
          </a:p>
          <a:p>
            <a:r>
              <a:rPr lang="en-US" dirty="0"/>
              <a:t>The offline option is grayed out for files created with Google apps (docs, sheets, slides).</a:t>
            </a:r>
          </a:p>
          <a:p>
            <a:r>
              <a:rPr lang="en-US" dirty="0"/>
              <a:t>To make all Google files available offline, change Google Drive settings.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9893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Settings – Sync Offline Files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97163" y="1749682"/>
            <a:ext cx="7994950" cy="45756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3324112" y="4389121"/>
            <a:ext cx="6637469" cy="839096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45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and Sync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 of May, 2018, Google shut down the old local Google Drive application.</a:t>
            </a:r>
          </a:p>
          <a:p>
            <a:r>
              <a:rPr lang="en-US" dirty="0"/>
              <a:t>It has been replaced by Google Backup and Sync, designed primarily for home users.</a:t>
            </a:r>
          </a:p>
          <a:p>
            <a:r>
              <a:rPr lang="en-US" dirty="0"/>
              <a:t>If you are using File Stream, it is recommended that you don’t also install Backup and Sync, which can be confusing to users and may result in duplicate files stored locally.</a:t>
            </a:r>
          </a:p>
        </p:txBody>
      </p:sp>
    </p:spTree>
    <p:extLst>
      <p:ext uri="{BB962C8B-B14F-4D97-AF65-F5344CB8AC3E}">
        <p14:creationId xmlns:p14="http://schemas.microsoft.com/office/powerpoint/2010/main" val="16663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Google Shared Drives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Google Drive Updates</a:t>
            </a:r>
          </a:p>
        </p:txBody>
      </p:sp>
    </p:spTree>
    <p:extLst>
      <p:ext uri="{BB962C8B-B14F-4D97-AF65-F5344CB8AC3E}">
        <p14:creationId xmlns:p14="http://schemas.microsoft.com/office/powerpoint/2010/main" val="1480690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Drives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new feature in Google Drive that provides shared spaces where teams can create and store files.</a:t>
            </a:r>
          </a:p>
          <a:p>
            <a:r>
              <a:rPr lang="en-US" dirty="0"/>
              <a:t>Shared drives have their own section within the Google Drive interface.</a:t>
            </a:r>
          </a:p>
          <a:p>
            <a:r>
              <a:rPr lang="en-US" dirty="0"/>
              <a:t>Individuals can be members of multiple shared drives.</a:t>
            </a:r>
          </a:p>
          <a:p>
            <a:r>
              <a:rPr lang="en-US" dirty="0"/>
              <a:t>Each shared drive can have different members and permissions.</a:t>
            </a:r>
          </a:p>
          <a:p>
            <a:r>
              <a:rPr lang="en-US" dirty="0"/>
              <a:t>New files can be created or uploaded straight into a shared drive, and existing files can be moved into it.</a:t>
            </a:r>
          </a:p>
          <a:p>
            <a:r>
              <a:rPr lang="en-US" dirty="0"/>
              <a:t>shared drives solve one of G Suite’s biggest problems: shared data loss.</a:t>
            </a:r>
          </a:p>
        </p:txBody>
      </p:sp>
    </p:spTree>
    <p:extLst>
      <p:ext uri="{BB962C8B-B14F-4D97-AF65-F5344CB8AC3E}">
        <p14:creationId xmlns:p14="http://schemas.microsoft.com/office/powerpoint/2010/main" val="3623914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Data Loss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 Google Drive, files and folders are owned by the person who creates them.</a:t>
            </a:r>
          </a:p>
          <a:p>
            <a:r>
              <a:rPr lang="en-US" dirty="0"/>
              <a:t>Shared folders often end up with files and folders owned by different people.</a:t>
            </a:r>
          </a:p>
          <a:p>
            <a:r>
              <a:rPr lang="en-US" dirty="0"/>
              <a:t>If one of the people leaves the organization and his/her account is deleted, all the files and folders owned by them are also deleted.</a:t>
            </a:r>
          </a:p>
          <a:p>
            <a:r>
              <a:rPr lang="en-US" dirty="0"/>
              <a:t>Loss of data can also occur when users move shared files out of shared folders.</a:t>
            </a:r>
          </a:p>
        </p:txBody>
      </p:sp>
    </p:spTree>
    <p:extLst>
      <p:ext uri="{BB962C8B-B14F-4D97-AF65-F5344CB8AC3E}">
        <p14:creationId xmlns:p14="http://schemas.microsoft.com/office/powerpoint/2010/main" val="125660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Drives vs. Shared Folders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Shared drives are similar to shared folders, but include two additional features to protect against data loss.</a:t>
            </a:r>
          </a:p>
          <a:p>
            <a:pPr marL="971550" lvl="1" indent="-514350">
              <a:spcBef>
                <a:spcPts val="24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2800" dirty="0"/>
              <a:t>Enhanced Access Permissions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2800" dirty="0"/>
              <a:t>Team-based Data Ownership</a:t>
            </a:r>
          </a:p>
          <a:p>
            <a:pPr marL="971550" lvl="1" indent="-514350">
              <a:buFont typeface="+mj-lt"/>
              <a:buAutoNum type="arabicPeriod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1654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Access Permissions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490270"/>
              </p:ext>
            </p:extLst>
          </p:nvPr>
        </p:nvGraphicFramePr>
        <p:xfrm>
          <a:off x="1473798" y="2171359"/>
          <a:ext cx="9324976" cy="3474720"/>
        </p:xfrm>
        <a:graphic>
          <a:graphicData uri="http://schemas.openxmlformats.org/drawingml/2006/table">
            <a:tbl>
              <a:tblPr/>
              <a:tblGrid>
                <a:gridCol w="31735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514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cap="all" dirty="0">
                          <a:solidFill>
                            <a:srgbClr val="2E2D29"/>
                          </a:solidFill>
                          <a:effectLst/>
                        </a:rPr>
                        <a:t>ROLE</a:t>
                      </a:r>
                    </a:p>
                  </a:txBody>
                  <a:tcPr marL="76200" marR="76200" marT="76200" marB="7620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1E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cap="all">
                          <a:solidFill>
                            <a:srgbClr val="2E2D29"/>
                          </a:solidFill>
                          <a:effectLst/>
                        </a:rPr>
                        <a:t>ALLOWED ACTIVITIES</a:t>
                      </a:r>
                    </a:p>
                  </a:txBody>
                  <a:tcPr marL="76200" marR="76200" marT="76200" marB="76200" anchor="b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1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dirty="0">
                          <a:solidFill>
                            <a:srgbClr val="2E2D29"/>
                          </a:solidFill>
                          <a:effectLst/>
                        </a:rPr>
                        <a:t>Manager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dirty="0">
                          <a:solidFill>
                            <a:srgbClr val="2E2D29"/>
                          </a:solidFill>
                          <a:effectLst/>
                        </a:rPr>
                        <a:t>Manage members and drive settings as well as upload, edit, move and delete files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Content Manager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Upload, edit, move and delete files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Contributor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Upload and edit files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Commenter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Comment on files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>
                          <a:solidFill>
                            <a:srgbClr val="2E2D29"/>
                          </a:solidFill>
                          <a:effectLst/>
                        </a:rPr>
                        <a:t>Viewer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2400" b="0" dirty="0">
                          <a:solidFill>
                            <a:srgbClr val="2E2D29"/>
                          </a:solidFill>
                          <a:effectLst/>
                        </a:rPr>
                        <a:t>View files</a:t>
                      </a:r>
                    </a:p>
                  </a:txBody>
                  <a:tcPr marL="76200" marR="76200" marT="76200" marB="76200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249738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Team-Based Ownership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Unlike shared folders, shared drives are not owned by individual users.</a:t>
            </a:r>
          </a:p>
          <a:p>
            <a:r>
              <a:rPr lang="en-US" dirty="0"/>
              <a:t>Shared drives are owned by the team itself.</a:t>
            </a:r>
          </a:p>
          <a:p>
            <a:r>
              <a:rPr lang="en-US" dirty="0"/>
              <a:t>Eliminates data loss when a former employee’s account is deleted.</a:t>
            </a:r>
          </a:p>
        </p:txBody>
      </p:sp>
    </p:spTree>
    <p:extLst>
      <p:ext uri="{BB962C8B-B14F-4D97-AF65-F5344CB8AC3E}">
        <p14:creationId xmlns:p14="http://schemas.microsoft.com/office/powerpoint/2010/main" val="160835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8134"/>
            <a:ext cx="5894535" cy="4023360"/>
          </a:xfrm>
        </p:spPr>
        <p:txBody>
          <a:bodyPr/>
          <a:lstStyle/>
          <a:p>
            <a:r>
              <a:rPr lang="en-US" dirty="0"/>
              <a:t>Unlike shared folders, shared drives can contain subfolders.</a:t>
            </a:r>
          </a:p>
          <a:p>
            <a:r>
              <a:rPr lang="en-US" dirty="0"/>
              <a:t>Easier to organize and find files.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2129"/>
          <a:stretch/>
        </p:blipFill>
        <p:spPr>
          <a:xfrm>
            <a:off x="7777438" y="989631"/>
            <a:ext cx="3050093" cy="4117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16880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Google File Stream?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Desktop application that lets you access all of your Google Drive files on demand.</a:t>
            </a:r>
          </a:p>
          <a:p>
            <a:r>
              <a:rPr lang="en-US" dirty="0"/>
              <a:t>Files are stored in the cloud, not on your computer, but they look like they are stored on the G: drive on your computer.</a:t>
            </a:r>
          </a:p>
          <a:p>
            <a:r>
              <a:rPr lang="en-US" dirty="0"/>
              <a:t>Any changes you make to files on the G: drive are automatically synced with the cloud.</a:t>
            </a:r>
          </a:p>
          <a:p>
            <a:r>
              <a:rPr lang="en-US" dirty="0"/>
              <a:t>File Stream is an optional app. You can continue using Google Drive without installing File Stream.</a:t>
            </a:r>
          </a:p>
        </p:txBody>
      </p:sp>
    </p:spTree>
    <p:extLst>
      <p:ext uri="{BB962C8B-B14F-4D97-AF65-F5344CB8AC3E}">
        <p14:creationId xmlns:p14="http://schemas.microsoft.com/office/powerpoint/2010/main" val="1672300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should organizations use shared drive?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Shared drives can be used to implement a project, faculty, department or organization-wide shared drive structure. </a:t>
            </a:r>
          </a:p>
          <a:p>
            <a:r>
              <a:rPr lang="en-US" dirty="0"/>
              <a:t>Many schools and businesses use shared folders for this purpose now.</a:t>
            </a:r>
          </a:p>
          <a:p>
            <a:r>
              <a:rPr lang="en-US" dirty="0"/>
              <a:t>Consider moving shared folder structures into shared drives.</a:t>
            </a:r>
          </a:p>
          <a:p>
            <a:pPr lvl="1"/>
            <a:r>
              <a:rPr lang="en-US" dirty="0"/>
              <a:t>Create a set of appropriate shared drives</a:t>
            </a:r>
          </a:p>
          <a:p>
            <a:pPr lvl="1"/>
            <a:r>
              <a:rPr lang="en-US" dirty="0"/>
              <a:t>Assign membership permissions</a:t>
            </a:r>
          </a:p>
          <a:p>
            <a:pPr lvl="1"/>
            <a:r>
              <a:rPr lang="en-US" dirty="0"/>
              <a:t>Move in shared content</a:t>
            </a:r>
          </a:p>
          <a:p>
            <a:r>
              <a:rPr lang="en-US" dirty="0"/>
              <a:t>Use “Content Manager” access with caution.</a:t>
            </a:r>
          </a:p>
        </p:txBody>
      </p:sp>
    </p:spTree>
    <p:extLst>
      <p:ext uri="{BB962C8B-B14F-4D97-AF65-F5344CB8AC3E}">
        <p14:creationId xmlns:p14="http://schemas.microsoft.com/office/powerpoint/2010/main" val="158975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 Shared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 Drive.</a:t>
            </a:r>
          </a:p>
          <a:p>
            <a:r>
              <a:rPr lang="en-US" dirty="0"/>
              <a:t>In the left navigation, click shared drives.</a:t>
            </a:r>
          </a:p>
          <a:p>
            <a:r>
              <a:rPr lang="en-US" dirty="0"/>
              <a:t>At top, click New.</a:t>
            </a:r>
          </a:p>
          <a:p>
            <a:r>
              <a:rPr lang="en-US" dirty="0"/>
              <a:t>Enter a name.</a:t>
            </a:r>
          </a:p>
          <a:p>
            <a:r>
              <a:rPr lang="en-US" dirty="0"/>
              <a:t>Click Create.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E0FAAC-FC33-421F-9111-21541A3EB72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0493" y="3248418"/>
            <a:ext cx="5270029" cy="247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31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 Members and Set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In the left navigation, click a shared drive.</a:t>
            </a:r>
          </a:p>
          <a:p>
            <a:r>
              <a:rPr lang="en-US" dirty="0"/>
              <a:t>At the top, under the shared drive name, click </a:t>
            </a:r>
            <a:r>
              <a:rPr lang="en-US" b="1" dirty="0"/>
              <a:t>+Add Members</a:t>
            </a:r>
            <a:r>
              <a:rPr lang="en-US" dirty="0"/>
              <a:t>.</a:t>
            </a:r>
          </a:p>
          <a:p>
            <a:r>
              <a:rPr lang="en-US" dirty="0"/>
              <a:t>Add names, email addresses, or Google Groups.</a:t>
            </a:r>
          </a:p>
          <a:p>
            <a:r>
              <a:rPr lang="en-US" dirty="0"/>
              <a:t>To change the permission from Content Manager, select a different permission level.</a:t>
            </a:r>
          </a:p>
          <a:p>
            <a:r>
              <a:rPr lang="en-US" dirty="0"/>
              <a:t>(Optional) Enter a message.</a:t>
            </a:r>
          </a:p>
          <a:p>
            <a:r>
              <a:rPr lang="en-US" dirty="0"/>
              <a:t>(Optional) If you don’t want to send notifications, select </a:t>
            </a:r>
            <a:r>
              <a:rPr lang="en-US" b="1" dirty="0"/>
              <a:t>Skip sending notification</a:t>
            </a:r>
            <a:r>
              <a:rPr lang="en-US" dirty="0"/>
              <a:t>.</a:t>
            </a:r>
          </a:p>
          <a:p>
            <a:r>
              <a:rPr lang="en-US" dirty="0"/>
              <a:t>Choose an option:</a:t>
            </a:r>
          </a:p>
          <a:p>
            <a:pPr lvl="1"/>
            <a:r>
              <a:rPr lang="en-US" dirty="0"/>
              <a:t>Click </a:t>
            </a:r>
            <a:r>
              <a:rPr lang="en-US" b="1" dirty="0"/>
              <a:t>Send</a:t>
            </a:r>
            <a:r>
              <a:rPr lang="en-US" dirty="0"/>
              <a:t> to send notifications</a:t>
            </a:r>
          </a:p>
          <a:p>
            <a:pPr lvl="1"/>
            <a:r>
              <a:rPr lang="en-US" dirty="0"/>
              <a:t>Click </a:t>
            </a:r>
            <a:r>
              <a:rPr lang="en-US" b="1" dirty="0"/>
              <a:t>Add</a:t>
            </a:r>
            <a:r>
              <a:rPr lang="en-US" dirty="0"/>
              <a:t> if you don't want to send notifications.</a:t>
            </a:r>
          </a:p>
        </p:txBody>
      </p:sp>
    </p:spTree>
    <p:extLst>
      <p:ext uri="{BB962C8B-B14F-4D97-AF65-F5344CB8AC3E}">
        <p14:creationId xmlns:p14="http://schemas.microsoft.com/office/powerpoint/2010/main" val="4277948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Member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To change member permissions, you need </a:t>
            </a:r>
            <a:r>
              <a:rPr lang="en-US" b="1" dirty="0"/>
              <a:t>Manager</a:t>
            </a:r>
            <a:r>
              <a:rPr lang="en-US" dirty="0"/>
              <a:t> permission.</a:t>
            </a:r>
          </a:p>
          <a:p>
            <a:r>
              <a:rPr lang="en-US" dirty="0"/>
              <a:t>In the left navigation, click a shared drive.</a:t>
            </a:r>
          </a:p>
          <a:p>
            <a:r>
              <a:rPr lang="en-US" dirty="0"/>
              <a:t>At the top, next to the shared drive name, click the Down arrow </a:t>
            </a:r>
            <a:r>
              <a:rPr lang="en-US" b="1" dirty="0"/>
              <a:t>Manage members</a:t>
            </a:r>
            <a:r>
              <a:rPr lang="en-US" dirty="0"/>
              <a:t>.</a:t>
            </a:r>
          </a:p>
          <a:p>
            <a:r>
              <a:rPr lang="en-US" dirty="0"/>
              <a:t>Next to a member’s name, click the Down arrow and select a new permission.</a:t>
            </a:r>
          </a:p>
          <a:p>
            <a:r>
              <a:rPr lang="en-US" dirty="0"/>
              <a:t>Click </a:t>
            </a:r>
            <a:r>
              <a:rPr lang="en-US" b="1" dirty="0"/>
              <a:t>Done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99545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Remove Members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remove members, you need </a:t>
            </a:r>
            <a:r>
              <a:rPr lang="en-US" b="1" dirty="0"/>
              <a:t>Manager</a:t>
            </a:r>
            <a:r>
              <a:rPr lang="en-US" dirty="0"/>
              <a:t> permission.</a:t>
            </a:r>
          </a:p>
          <a:p>
            <a:r>
              <a:rPr lang="en-US" dirty="0"/>
              <a:t>In the left navigation, click a shared drive.</a:t>
            </a:r>
          </a:p>
          <a:p>
            <a:r>
              <a:rPr lang="en-US" dirty="0"/>
              <a:t>At the top, next to the shared drive name, click the Down arrow </a:t>
            </a:r>
            <a:r>
              <a:rPr lang="en-US" b="1" dirty="0"/>
              <a:t>Manage members</a:t>
            </a:r>
            <a:r>
              <a:rPr lang="en-US" dirty="0"/>
              <a:t>.</a:t>
            </a:r>
          </a:p>
          <a:p>
            <a:r>
              <a:rPr lang="en-US" dirty="0"/>
              <a:t>Next to a member’s name, click the Down arrow and select </a:t>
            </a:r>
            <a:r>
              <a:rPr lang="en-US" b="1" dirty="0"/>
              <a:t>Remove member</a:t>
            </a:r>
            <a:r>
              <a:rPr lang="en-US" dirty="0"/>
              <a:t>.</a:t>
            </a:r>
          </a:p>
          <a:p>
            <a:r>
              <a:rPr lang="en-US" dirty="0"/>
              <a:t>Click </a:t>
            </a:r>
            <a:r>
              <a:rPr lang="en-US" b="1" dirty="0"/>
              <a:t>Done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5112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Folders in a Shared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Create a new folder:</a:t>
            </a:r>
          </a:p>
          <a:p>
            <a:pPr lvl="1"/>
            <a:r>
              <a:rPr lang="en-US" dirty="0"/>
              <a:t>In the left navigation, click a shared drive or existing folder.</a:t>
            </a:r>
          </a:p>
          <a:p>
            <a:pPr lvl="1"/>
            <a:r>
              <a:rPr lang="en-US" dirty="0"/>
              <a:t>Click </a:t>
            </a:r>
            <a:r>
              <a:rPr lang="en-US" b="1" dirty="0"/>
              <a:t>New</a:t>
            </a:r>
            <a:r>
              <a:rPr lang="en-US" dirty="0"/>
              <a:t> &gt; </a:t>
            </a:r>
            <a:r>
              <a:rPr lang="en-US" b="1" dirty="0"/>
              <a:t>Folder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Enter a folder name.</a:t>
            </a:r>
          </a:p>
          <a:p>
            <a:pPr lvl="1"/>
            <a:r>
              <a:rPr lang="en-US" dirty="0"/>
              <a:t>Click </a:t>
            </a:r>
            <a:r>
              <a:rPr lang="en-US" b="1" dirty="0"/>
              <a:t>Create</a:t>
            </a:r>
            <a:r>
              <a:rPr lang="en-US" dirty="0"/>
              <a:t>.</a:t>
            </a:r>
          </a:p>
          <a:p>
            <a:r>
              <a:rPr lang="en-US" b="1" dirty="0"/>
              <a:t>Upload an existing folder from your computer:</a:t>
            </a:r>
            <a:endParaRPr lang="en-US" dirty="0"/>
          </a:p>
          <a:p>
            <a:pPr lvl="1"/>
            <a:r>
              <a:rPr lang="en-US" dirty="0"/>
              <a:t>In the left navigation, click a shared drive folder.</a:t>
            </a:r>
          </a:p>
          <a:p>
            <a:pPr lvl="1"/>
            <a:r>
              <a:rPr lang="en-US" dirty="0"/>
              <a:t>On your computer, drag an existing folder into a shared drive. Or, click </a:t>
            </a:r>
            <a:r>
              <a:rPr lang="en-US" b="1" dirty="0"/>
              <a:t>New</a:t>
            </a:r>
            <a:r>
              <a:rPr lang="en-US" dirty="0"/>
              <a:t>&gt; </a:t>
            </a:r>
            <a:r>
              <a:rPr lang="en-US" b="1" dirty="0"/>
              <a:t>Folder upload</a:t>
            </a:r>
            <a:r>
              <a:rPr lang="en-US" dirty="0"/>
              <a:t>. Navigate to the folder and open it.</a:t>
            </a:r>
          </a:p>
        </p:txBody>
      </p:sp>
    </p:spTree>
    <p:extLst>
      <p:ext uri="{BB962C8B-B14F-4D97-AF65-F5344CB8AC3E}">
        <p14:creationId xmlns:p14="http://schemas.microsoft.com/office/powerpoint/2010/main" val="275369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Files to a Shared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To add files to a shared drive, you need at least </a:t>
            </a:r>
            <a:r>
              <a:rPr lang="en-US" b="1" dirty="0"/>
              <a:t>Contributor</a:t>
            </a:r>
            <a:r>
              <a:rPr lang="en-US" dirty="0"/>
              <a:t> permission. Any files you add are owned by the team. If you leave the shared drive, your files remain.</a:t>
            </a:r>
          </a:p>
          <a:p>
            <a:r>
              <a:rPr lang="en-US" dirty="0"/>
              <a:t>In the left navigation, click a shared drive folder.</a:t>
            </a:r>
          </a:p>
          <a:p>
            <a:r>
              <a:rPr lang="en-US" dirty="0"/>
              <a:t>Drag an existing file to upload it from your computer. Or, click </a:t>
            </a:r>
            <a:r>
              <a:rPr lang="en-US" b="1" dirty="0"/>
              <a:t>New</a:t>
            </a:r>
            <a:r>
              <a:rPr lang="en-US" dirty="0"/>
              <a:t> and choose an option:</a:t>
            </a:r>
          </a:p>
          <a:p>
            <a:pPr lvl="1"/>
            <a:r>
              <a:rPr lang="en-US" dirty="0"/>
              <a:t>To create a file, select the file type you want to create, such as Google Docs.</a:t>
            </a:r>
          </a:p>
          <a:p>
            <a:pPr lvl="1"/>
            <a:r>
              <a:rPr lang="en-US" dirty="0"/>
              <a:t>To upload a file, select </a:t>
            </a:r>
            <a:r>
              <a:rPr lang="en-US" b="1" dirty="0"/>
              <a:t>File upload</a:t>
            </a:r>
            <a:r>
              <a:rPr lang="en-US" dirty="0"/>
              <a:t>. Navigate to the file and open it.</a:t>
            </a:r>
          </a:p>
          <a:p>
            <a:r>
              <a:rPr lang="en-US" dirty="0"/>
              <a:t>Double-click a file to open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42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Star Important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998134"/>
            <a:ext cx="5570220" cy="4023360"/>
          </a:xfrm>
        </p:spPr>
        <p:txBody>
          <a:bodyPr/>
          <a:lstStyle/>
          <a:p>
            <a:r>
              <a:rPr lang="en-US" dirty="0"/>
              <a:t>Flag important files or folders to find them quickly later. Just right-click a file or folder and select </a:t>
            </a:r>
            <a:r>
              <a:rPr lang="en-US" b="1" dirty="0"/>
              <a:t>Add to starred</a:t>
            </a:r>
            <a:r>
              <a:rPr lang="en-US" dirty="0"/>
              <a:t>.</a:t>
            </a:r>
          </a:p>
          <a:p>
            <a:r>
              <a:rPr lang="en-US" dirty="0"/>
              <a:t>To see all your starred files and folders, in the left sidebar, click </a:t>
            </a:r>
            <a:r>
              <a:rPr lang="en-US" b="1" dirty="0"/>
              <a:t>Starred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91400" y="1889760"/>
            <a:ext cx="2916506" cy="4220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14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Moving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can move any file you own into a shared drive, whether it’s from another Drive location, or from your computer or mobile device.</a:t>
            </a:r>
          </a:p>
          <a:p>
            <a:r>
              <a:rPr lang="en-US" dirty="0"/>
              <a:t>To move files between shared drives or from My Drive into a shared drive, drag the files into the destination shared drive folder.</a:t>
            </a:r>
          </a:p>
          <a:p>
            <a:r>
              <a:rPr lang="en-US" b="1" dirty="0"/>
              <a:t>Note:</a:t>
            </a:r>
            <a:endParaRPr lang="en-US" dirty="0"/>
          </a:p>
          <a:p>
            <a:pPr lvl="1"/>
            <a:r>
              <a:rPr lang="en-US" dirty="0"/>
              <a:t>To move files between shared drives, you must have </a:t>
            </a:r>
            <a:r>
              <a:rPr lang="en-US" b="1" dirty="0"/>
              <a:t>Manager access</a:t>
            </a:r>
            <a:r>
              <a:rPr lang="en-US" dirty="0"/>
              <a:t> to the original shared drive and at least </a:t>
            </a:r>
            <a:r>
              <a:rPr lang="en-US" b="1" dirty="0"/>
              <a:t>Contributor access</a:t>
            </a:r>
            <a:r>
              <a:rPr lang="en-US" dirty="0"/>
              <a:t> to the destination shared drive.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72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have </a:t>
            </a:r>
            <a:r>
              <a:rPr lang="en-US" b="1" dirty="0"/>
              <a:t>Content Manager </a:t>
            </a:r>
            <a:r>
              <a:rPr lang="en-US" dirty="0"/>
              <a:t>access to delete a file.</a:t>
            </a:r>
          </a:p>
          <a:p>
            <a:r>
              <a:rPr lang="en-US" dirty="0"/>
              <a:t>Click the file you want to delete.</a:t>
            </a:r>
          </a:p>
          <a:p>
            <a:r>
              <a:rPr lang="en-US" dirty="0"/>
              <a:t>Right-click and select </a:t>
            </a:r>
            <a:r>
              <a:rPr lang="en-US" b="1" dirty="0"/>
              <a:t>Delete for everyone</a:t>
            </a:r>
            <a:r>
              <a:rPr lang="en-US" dirty="0"/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56475" y="3743114"/>
            <a:ext cx="7020455" cy="2251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8638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Features in File Stream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Quickly see all your Google Drive files in Finder/Explorer (including shared drives).</a:t>
            </a:r>
          </a:p>
          <a:p>
            <a:r>
              <a:rPr lang="en-US" dirty="0"/>
              <a:t>Browse and organize Google Drive files without downloading them to your computer.</a:t>
            </a:r>
          </a:p>
          <a:p>
            <a:r>
              <a:rPr lang="en-US" dirty="0"/>
              <a:t>Choose which files or folders you'd like to make available offline.</a:t>
            </a:r>
          </a:p>
          <a:p>
            <a:r>
              <a:rPr lang="en-US" dirty="0"/>
              <a:t>Open files in common apps like Microsoft Office and Adobe Photoshop.</a:t>
            </a:r>
          </a:p>
          <a:p>
            <a:r>
              <a:rPr lang="en-US" dirty="0"/>
              <a:t>Mount Holyoke Google accounts have unlimited storage.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18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Restoring a File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must have </a:t>
            </a:r>
            <a:r>
              <a:rPr lang="en-US" b="1" dirty="0"/>
              <a:t>Contributor </a:t>
            </a:r>
            <a:r>
              <a:rPr lang="en-US" dirty="0"/>
              <a:t>access or higher to restore a file.</a:t>
            </a:r>
          </a:p>
          <a:p>
            <a:r>
              <a:rPr lang="en-US" dirty="0"/>
              <a:t>In the left navigation, click a shared drive.</a:t>
            </a:r>
          </a:p>
          <a:p>
            <a:r>
              <a:rPr lang="en-US" dirty="0"/>
              <a:t>At top, next to the shared drive name, click the Down arrow - </a:t>
            </a:r>
            <a:r>
              <a:rPr lang="en-US" b="1" dirty="0"/>
              <a:t>View trash</a:t>
            </a:r>
            <a:r>
              <a:rPr lang="en-US" dirty="0"/>
              <a:t>.</a:t>
            </a:r>
          </a:p>
          <a:p>
            <a:r>
              <a:rPr lang="en-US" dirty="0"/>
              <a:t>Right-click a file and select Restore.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43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for Files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Find a file in a specific shared drive:</a:t>
            </a:r>
            <a:endParaRPr lang="en-US" dirty="0"/>
          </a:p>
          <a:p>
            <a:r>
              <a:rPr lang="en-US" dirty="0"/>
              <a:t>In Search, click the Down arrow.</a:t>
            </a:r>
          </a:p>
          <a:p>
            <a:r>
              <a:rPr lang="en-US" dirty="0"/>
              <a:t>Next to Location, double-click </a:t>
            </a:r>
            <a:r>
              <a:rPr lang="en-US" b="1" dirty="0"/>
              <a:t>Anywhere</a:t>
            </a:r>
            <a:r>
              <a:rPr lang="en-US" dirty="0"/>
              <a:t>.</a:t>
            </a:r>
          </a:p>
          <a:p>
            <a:r>
              <a:rPr lang="en-US" dirty="0"/>
              <a:t>Double-click shared drives and select a particular shared drive.</a:t>
            </a:r>
          </a:p>
          <a:p>
            <a:r>
              <a:rPr lang="en-US" dirty="0"/>
              <a:t>Click </a:t>
            </a:r>
            <a:r>
              <a:rPr lang="en-US" b="1" dirty="0"/>
              <a:t>Select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(Optional) Enter additional search options, such as the file type or date the file was modified.</a:t>
            </a:r>
          </a:p>
          <a:p>
            <a:r>
              <a:rPr lang="en-US" dirty="0"/>
              <a:t>Click </a:t>
            </a:r>
            <a:r>
              <a:rPr lang="en-US" b="1" dirty="0"/>
              <a:t>Search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02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 and Collaborate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files you put in shared drives are automatically shared with members of the shared drive. </a:t>
            </a:r>
          </a:p>
          <a:p>
            <a:r>
              <a:rPr lang="en-US" dirty="0"/>
              <a:t>You can also share shared drive files with people in your organization who aren’t members of the shared drive.</a:t>
            </a:r>
          </a:p>
        </p:txBody>
      </p:sp>
    </p:spTree>
    <p:extLst>
      <p:ext uri="{BB962C8B-B14F-4D97-AF65-F5344CB8AC3E}">
        <p14:creationId xmlns:p14="http://schemas.microsoft.com/office/powerpoint/2010/main" val="2726426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Drive Settings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drop-down arrow to the right of the team name and select Shared Drive Settings.</a:t>
            </a:r>
          </a:p>
          <a:p>
            <a:pPr lvl="1"/>
            <a:r>
              <a:rPr lang="en-US" dirty="0"/>
              <a:t>Allow sharing outside of Mount Holyoke College</a:t>
            </a:r>
          </a:p>
          <a:p>
            <a:pPr lvl="1"/>
            <a:r>
              <a:rPr lang="en-US" dirty="0"/>
              <a:t>Allow sharing with non-members of the shared drive</a:t>
            </a:r>
          </a:p>
          <a:p>
            <a:pPr lvl="1"/>
            <a:r>
              <a:rPr lang="en-US" dirty="0"/>
              <a:t>Allow commenters and viewers to download, copy and print files in the shared drive</a:t>
            </a:r>
          </a:p>
        </p:txBody>
      </p:sp>
    </p:spTree>
    <p:extLst>
      <p:ext uri="{BB962C8B-B14F-4D97-AF65-F5344CB8AC3E}">
        <p14:creationId xmlns:p14="http://schemas.microsoft.com/office/powerpoint/2010/main" val="4186415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 the Theme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Click the drop-down arrow to the right of the team name and select Settings.</a:t>
            </a:r>
          </a:p>
          <a:p>
            <a:r>
              <a:rPr lang="en-US" dirty="0"/>
              <a:t>Select Change theme / Pick from gallery.</a:t>
            </a:r>
          </a:p>
          <a:p>
            <a:r>
              <a:rPr lang="en-US" dirty="0"/>
              <a:t>Create a custom theme from files in your Google Drive.</a:t>
            </a:r>
          </a:p>
        </p:txBody>
      </p:sp>
    </p:spTree>
    <p:extLst>
      <p:ext uri="{BB962C8B-B14F-4D97-AF65-F5344CB8AC3E}">
        <p14:creationId xmlns:p14="http://schemas.microsoft.com/office/powerpoint/2010/main" val="3644773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Delete a Shared Drive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Before you can delete a shared drive:</a:t>
            </a:r>
          </a:p>
          <a:p>
            <a:pPr lvl="1" fontAlgn="base"/>
            <a:r>
              <a:rPr lang="en-US" dirty="0"/>
              <a:t>The shared drive has to be empty</a:t>
            </a:r>
          </a:p>
          <a:p>
            <a:pPr lvl="1" fontAlgn="base"/>
            <a:r>
              <a:rPr lang="en-US" dirty="0"/>
              <a:t>You need to have </a:t>
            </a:r>
            <a:r>
              <a:rPr lang="en-US" b="1" dirty="0"/>
              <a:t>Manager</a:t>
            </a:r>
            <a:r>
              <a:rPr lang="en-US" dirty="0"/>
              <a:t> access.</a:t>
            </a:r>
          </a:p>
          <a:p>
            <a:pPr fontAlgn="base"/>
            <a:r>
              <a:rPr lang="en-US" dirty="0"/>
              <a:t>On the left, click </a:t>
            </a:r>
            <a:r>
              <a:rPr lang="en-US" b="1" dirty="0"/>
              <a:t>shared drives</a:t>
            </a:r>
            <a:r>
              <a:rPr lang="en-US" dirty="0"/>
              <a:t>.</a:t>
            </a:r>
          </a:p>
          <a:p>
            <a:pPr fontAlgn="base"/>
            <a:r>
              <a:rPr lang="en-US" dirty="0"/>
              <a:t>Right click the shared drive you want to delete.</a:t>
            </a:r>
          </a:p>
          <a:p>
            <a:pPr fontAlgn="base"/>
            <a:r>
              <a:rPr lang="en-US" dirty="0"/>
              <a:t>Click </a:t>
            </a:r>
            <a:r>
              <a:rPr lang="en-US" b="1" dirty="0"/>
              <a:t>Delete shared drive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741929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CF428F-E015-4EAF-B8E1-21452C6822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422" y="111782"/>
            <a:ext cx="9307156" cy="6121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621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266FB71-8041-4461-A013-A3009704D6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31" y="0"/>
            <a:ext cx="10448938" cy="6228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64933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Installing Google File Stream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97280" y="2255309"/>
            <a:ext cx="5417820" cy="3088216"/>
          </a:xfrm>
        </p:spPr>
        <p:txBody>
          <a:bodyPr/>
          <a:lstStyle/>
          <a:p>
            <a:r>
              <a:rPr lang="en-US" dirty="0"/>
              <a:t>Go to Google Drive.</a:t>
            </a:r>
          </a:p>
          <a:p>
            <a:r>
              <a:rPr lang="en-US" dirty="0"/>
              <a:t>Click the Gear button in the upper right.</a:t>
            </a:r>
          </a:p>
          <a:p>
            <a:r>
              <a:rPr lang="en-US" dirty="0"/>
              <a:t>Click Download Drive File Stream for Windows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657974" y="2237350"/>
            <a:ext cx="4724401" cy="3106175"/>
          </a:xfrm>
          <a:prstGeom prst="rect">
            <a:avLst/>
          </a:prstGeom>
        </p:spPr>
      </p:pic>
      <p:sp>
        <p:nvSpPr>
          <p:cNvPr id="6" name="Right Arrow 5"/>
          <p:cNvSpPr/>
          <p:nvPr/>
        </p:nvSpPr>
        <p:spPr>
          <a:xfrm rot="9072015">
            <a:off x="7834158" y="2098045"/>
            <a:ext cx="836965" cy="44555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207250" y="3336925"/>
            <a:ext cx="3524250" cy="742950"/>
          </a:xfrm>
          <a:prstGeom prst="ellipse">
            <a:avLst/>
          </a:prstGeom>
          <a:noFill/>
          <a:ln w="476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54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Downloading the File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812472" y="2158093"/>
            <a:ext cx="8567057" cy="3588296"/>
          </a:xfrm>
          <a:prstGeom prst="rect">
            <a:avLst/>
          </a:prstGeom>
          <a:ln w="3175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378489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After Installation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1998134"/>
            <a:ext cx="6315891" cy="4023360"/>
          </a:xfrm>
        </p:spPr>
        <p:txBody>
          <a:bodyPr/>
          <a:lstStyle/>
          <a:p>
            <a:r>
              <a:rPr lang="en-US" dirty="0"/>
              <a:t>Google Drive File Stream will appear in File Explorer with a Drive letter (G:).</a:t>
            </a:r>
          </a:p>
          <a:p>
            <a:r>
              <a:rPr lang="en-US" dirty="0"/>
              <a:t>Click on the drive to view files and folders.</a:t>
            </a:r>
          </a:p>
          <a:p>
            <a:r>
              <a:rPr lang="en-US" dirty="0"/>
              <a:t>A Drive icon will appear in the Windows notification area.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799"/>
          <a:stretch/>
        </p:blipFill>
        <p:spPr>
          <a:xfrm>
            <a:off x="7661365" y="565644"/>
            <a:ext cx="2963091" cy="5455850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5" name="Oval 4"/>
          <p:cNvSpPr/>
          <p:nvPr/>
        </p:nvSpPr>
        <p:spPr>
          <a:xfrm>
            <a:off x="7661365" y="4386946"/>
            <a:ext cx="3104606" cy="685800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46719" y="2397252"/>
            <a:ext cx="3702132" cy="2108499"/>
          </a:xfrm>
          <a:prstGeom prst="rect">
            <a:avLst/>
          </a:prstGeom>
        </p:spPr>
      </p:pic>
      <p:sp>
        <p:nvSpPr>
          <p:cNvPr id="7" name="Oval 6"/>
          <p:cNvSpPr/>
          <p:nvPr/>
        </p:nvSpPr>
        <p:spPr>
          <a:xfrm>
            <a:off x="7874598" y="3293569"/>
            <a:ext cx="925157" cy="923429"/>
          </a:xfrm>
          <a:prstGeom prst="ellipse">
            <a:avLst/>
          </a:prstGeom>
          <a:noFill/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519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5" grpId="1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Troubleshooting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Google Drive does not show up in File Explorer, and there is no icon in the Notification Area:</a:t>
            </a:r>
          </a:p>
          <a:p>
            <a:pPr lvl="1"/>
            <a:r>
              <a:rPr lang="en-US" dirty="0"/>
              <a:t>Click into the Windows 10 Search box.</a:t>
            </a:r>
          </a:p>
          <a:p>
            <a:pPr lvl="1"/>
            <a:r>
              <a:rPr lang="en-US" dirty="0"/>
              <a:t>Type “Google File Stream.”</a:t>
            </a:r>
          </a:p>
          <a:p>
            <a:pPr lvl="1"/>
            <a:r>
              <a:rPr lang="en-US" dirty="0"/>
              <a:t>Reboot the computer, if necessary.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83526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Files Available Offline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default, Google does not store copies of files on your computer.</a:t>
            </a:r>
          </a:p>
          <a:p>
            <a:r>
              <a:rPr lang="en-US" dirty="0"/>
              <a:t>Accessing your files requires an Internet connection.</a:t>
            </a:r>
          </a:p>
          <a:p>
            <a:r>
              <a:rPr lang="en-US" dirty="0"/>
              <a:t>To make files available offline, right-click a file/folder, and select </a:t>
            </a:r>
            <a:r>
              <a:rPr lang="en-US" b="1" dirty="0"/>
              <a:t>Drive File Stream / Available Offline</a:t>
            </a:r>
            <a:r>
              <a:rPr lang="en-US" dirty="0"/>
              <a:t>.</a:t>
            </a:r>
          </a:p>
          <a:p>
            <a:r>
              <a:rPr lang="en-US" dirty="0"/>
              <a:t>A copy of the file will be stored on your computer, taking up space on your hard drive.</a:t>
            </a:r>
          </a:p>
        </p:txBody>
      </p:sp>
    </p:spTree>
    <p:extLst>
      <p:ext uri="{BB962C8B-B14F-4D97-AF65-F5344CB8AC3E}">
        <p14:creationId xmlns:p14="http://schemas.microsoft.com/office/powerpoint/2010/main" val="119956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93472" y="239531"/>
            <a:ext cx="7805057" cy="6302971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3581399" y="2759644"/>
            <a:ext cx="6259286" cy="1262743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846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Retrospect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1177</TotalTime>
  <Words>1771</Words>
  <Application>Microsoft Office PowerPoint</Application>
  <PresentationFormat>Widescreen</PresentationFormat>
  <Paragraphs>259</Paragraphs>
  <Slides>37</Slides>
  <Notes>33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41" baseType="lpstr">
      <vt:lpstr>Arial</vt:lpstr>
      <vt:lpstr>Calibri</vt:lpstr>
      <vt:lpstr>Calibri Light</vt:lpstr>
      <vt:lpstr>Retrospect</vt:lpstr>
      <vt:lpstr>Google File Stream</vt:lpstr>
      <vt:lpstr>What is Google File Stream?</vt:lpstr>
      <vt:lpstr>New Features in File Stream</vt:lpstr>
      <vt:lpstr>Installing Google File Stream</vt:lpstr>
      <vt:lpstr>Downloading the File</vt:lpstr>
      <vt:lpstr>After Installation</vt:lpstr>
      <vt:lpstr>Troubleshooting</vt:lpstr>
      <vt:lpstr>Making Files Available Offline</vt:lpstr>
      <vt:lpstr>PowerPoint Presentation</vt:lpstr>
      <vt:lpstr>Offline Files</vt:lpstr>
      <vt:lpstr>Settings – Sync Offline Files</vt:lpstr>
      <vt:lpstr>Backup and Sync</vt:lpstr>
      <vt:lpstr>Google Shared Drives</vt:lpstr>
      <vt:lpstr>Shared Drives</vt:lpstr>
      <vt:lpstr>Shared Data Loss</vt:lpstr>
      <vt:lpstr>Shared Drives vs. Shared Folders</vt:lpstr>
      <vt:lpstr>Enhanced Access Permissions</vt:lpstr>
      <vt:lpstr>Team-Based Ownership</vt:lpstr>
      <vt:lpstr>Organizing Files</vt:lpstr>
      <vt:lpstr>How should organizations use shared drive?</vt:lpstr>
      <vt:lpstr>Creating a Shared Drive</vt:lpstr>
      <vt:lpstr>Add Members and Set Permissions</vt:lpstr>
      <vt:lpstr>Change Member Permissions</vt:lpstr>
      <vt:lpstr>Remove Members</vt:lpstr>
      <vt:lpstr>Creating Folders in a Shared Drive</vt:lpstr>
      <vt:lpstr>Adding Files to a Shared Drive</vt:lpstr>
      <vt:lpstr>Star Important Files</vt:lpstr>
      <vt:lpstr>Moving Files</vt:lpstr>
      <vt:lpstr>Delete a File</vt:lpstr>
      <vt:lpstr>Restoring a File </vt:lpstr>
      <vt:lpstr>Search for Files</vt:lpstr>
      <vt:lpstr>Share and Collaborate</vt:lpstr>
      <vt:lpstr>Shared Drive Settings</vt:lpstr>
      <vt:lpstr>Change the Theme</vt:lpstr>
      <vt:lpstr>Delete a Shared Drive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Mannie White</dc:creator>
  <cp:lastModifiedBy>Mannie White</cp:lastModifiedBy>
  <cp:revision>74</cp:revision>
  <dcterms:created xsi:type="dcterms:W3CDTF">2018-03-23T14:58:58Z</dcterms:created>
  <dcterms:modified xsi:type="dcterms:W3CDTF">2019-11-13T20:06:27Z</dcterms:modified>
</cp:coreProperties>
</file>